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9824" y="594360"/>
            <a:ext cx="8825658" cy="3329581"/>
          </a:xfrm>
        </p:spPr>
        <p:txBody>
          <a:bodyPr/>
          <a:lstStyle/>
          <a:p>
            <a:r>
              <a:rPr lang="en-GB" sz="4000" dirty="0"/>
              <a:t>DIZAJN I IMPLEMENTACIJA </a:t>
            </a: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/>
              <a:t>INTERAKTIVNE APLIKACIJE ZA VIZUELNI </a:t>
            </a: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/>
              <a:t>PRIKAZ DDOS NAPADA 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511041" y="4777380"/>
            <a:ext cx="2873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Mentor</a:t>
            </a:r>
            <a:endParaRPr lang="en-US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GB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dr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Žarko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Stanisavljević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>, 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/>
            </a:r>
            <a:b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</a:br>
            <a:r>
              <a:rPr lang="en-GB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vanredni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profesor</a:t>
            </a:r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lang="sr-Latn-R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7395" y="4777380"/>
            <a:ext cx="287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Student</a:t>
            </a:r>
          </a:p>
          <a:p>
            <a:r>
              <a:rPr lang="en-GB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Aleksa </a:t>
            </a:r>
            <a:r>
              <a:rPr lang="en-GB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Novaković</a:t>
            </a:r>
            <a:r>
              <a:rPr lang="en-GB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2017/0305</a:t>
            </a:r>
            <a:endParaRPr lang="en-GB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GB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3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pPr algn="ctr"/>
            <a:r>
              <a:rPr lang="sr-Latn-RS" dirty="0" smtClean="0"/>
              <a:t>Implementacija DDoS napada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2508069"/>
            <a:ext cx="5495108" cy="334409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1" y="2508069"/>
            <a:ext cx="5660572" cy="3344091"/>
          </a:xfrm>
        </p:spPr>
      </p:pic>
    </p:spTree>
    <p:extLst>
      <p:ext uri="{BB962C8B-B14F-4D97-AF65-F5344CB8AC3E}">
        <p14:creationId xmlns:p14="http://schemas.microsoft.com/office/powerpoint/2010/main" val="34488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pPr algn="ctr"/>
            <a:r>
              <a:rPr lang="sr-Latn-RS" dirty="0" smtClean="0"/>
              <a:t>Zaključak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DDoS napadi će i dalje predstavljati jednu od opasnosti za funkcionisanje interneta</a:t>
            </a:r>
          </a:p>
          <a:p>
            <a:r>
              <a:rPr lang="sr-Latn-RS" dirty="0" smtClean="0"/>
              <a:t>Postignut cilj aplikacije</a:t>
            </a:r>
          </a:p>
          <a:p>
            <a:r>
              <a:rPr lang="sr-Latn-RS" dirty="0" smtClean="0"/>
              <a:t>Moguće modifikacije i unapređenja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10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032" y="5085679"/>
            <a:ext cx="8947522" cy="1400530"/>
          </a:xfrm>
        </p:spPr>
        <p:txBody>
          <a:bodyPr/>
          <a:lstStyle/>
          <a:p>
            <a:pPr algn="ctr"/>
            <a:r>
              <a:rPr lang="en-US" dirty="0" err="1" smtClean="0"/>
              <a:t>Pitanja</a:t>
            </a:r>
            <a:r>
              <a:rPr lang="en-US" dirty="0" smtClean="0"/>
              <a:t>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71" y="729978"/>
            <a:ext cx="6928671" cy="4194175"/>
          </a:xfrm>
        </p:spPr>
      </p:pic>
    </p:spTree>
    <p:extLst>
      <p:ext uri="{BB962C8B-B14F-4D97-AF65-F5344CB8AC3E}">
        <p14:creationId xmlns:p14="http://schemas.microsoft.com/office/powerpoint/2010/main" val="39754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68" y="1421674"/>
            <a:ext cx="3401064" cy="1447800"/>
          </a:xfrm>
        </p:spPr>
        <p:txBody>
          <a:bodyPr anchor="t"/>
          <a:lstStyle/>
          <a:p>
            <a:r>
              <a:rPr lang="en-US" sz="3200" dirty="0" err="1" smtClean="0"/>
              <a:t>Uvod</a:t>
            </a:r>
            <a:endParaRPr lang="en-GB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19" y="1845614"/>
            <a:ext cx="6719160" cy="339694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131" y="3129280"/>
            <a:ext cx="4728755" cy="3506651"/>
          </a:xfr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Značaj interneta</a:t>
            </a:r>
          </a:p>
          <a:p>
            <a:pPr>
              <a:buSzPct val="100000"/>
            </a:pPr>
            <a:endParaRPr lang="sr-Latn-RS" sz="1800" dirty="0" smtClean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Uticaj DDoS napada na funkcionisanje interneta</a:t>
            </a:r>
          </a:p>
          <a:p>
            <a:pPr>
              <a:buSzPct val="100000"/>
            </a:pPr>
            <a:endParaRPr lang="sr-Latn-RS" sz="1800" dirty="0" smtClean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Posledice DDoS napada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395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49" y="1517469"/>
            <a:ext cx="3401064" cy="1447800"/>
          </a:xfrm>
        </p:spPr>
        <p:txBody>
          <a:bodyPr anchor="t"/>
          <a:lstStyle/>
          <a:p>
            <a:r>
              <a:rPr lang="sr-Latn-RS" dirty="0" smtClean="0"/>
              <a:t>Razvoj DDoS napada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09" y="1816520"/>
            <a:ext cx="6904335" cy="34521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549" y="3129280"/>
            <a:ext cx="4303467" cy="3611154"/>
          </a:xfr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DoS napadi i alatke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DDoS napadi korišćenjem botnet mreža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DDoS-for-hire servisi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Veliki broj tipova napada</a:t>
            </a:r>
            <a:endParaRPr lang="sr-Latn-RS" sz="18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Amplifikacija napada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sr-Latn-RS" sz="1800" dirty="0" smtClean="0"/>
              <a:t>Reflesksija napada</a:t>
            </a:r>
          </a:p>
        </p:txBody>
      </p:sp>
    </p:spTree>
    <p:extLst>
      <p:ext uri="{BB962C8B-B14F-4D97-AF65-F5344CB8AC3E}">
        <p14:creationId xmlns:p14="http://schemas.microsoft.com/office/powerpoint/2010/main" val="3046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3" y="397136"/>
            <a:ext cx="8947522" cy="1400530"/>
          </a:xfrm>
        </p:spPr>
        <p:txBody>
          <a:bodyPr/>
          <a:lstStyle/>
          <a:p>
            <a:r>
              <a:rPr lang="en-GB" dirty="0" err="1"/>
              <a:t>Vizuelni</a:t>
            </a:r>
            <a:r>
              <a:rPr lang="en-GB" dirty="0"/>
              <a:t> </a:t>
            </a:r>
            <a:r>
              <a:rPr lang="en-GB" dirty="0" err="1"/>
              <a:t>prikaz</a:t>
            </a:r>
            <a:r>
              <a:rPr lang="en-GB" dirty="0"/>
              <a:t> </a:t>
            </a:r>
            <a:r>
              <a:rPr lang="en-GB" dirty="0" err="1"/>
              <a:t>DDoS</a:t>
            </a:r>
            <a:r>
              <a:rPr lang="en-GB" dirty="0"/>
              <a:t> </a:t>
            </a:r>
            <a:r>
              <a:rPr lang="en-GB" dirty="0" err="1"/>
              <a:t>napada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578" y="1372729"/>
            <a:ext cx="4396338" cy="576262"/>
          </a:xfrm>
        </p:spPr>
        <p:txBody>
          <a:bodyPr/>
          <a:lstStyle/>
          <a:p>
            <a:r>
              <a:rPr lang="sr-Latn-RS" dirty="0" smtClean="0"/>
              <a:t>Trenutna rešenja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5577" y="1965279"/>
            <a:ext cx="4396339" cy="3741738"/>
          </a:xfrm>
        </p:spPr>
        <p:txBody>
          <a:bodyPr/>
          <a:lstStyle/>
          <a:p>
            <a:r>
              <a:rPr lang="sr-Latn-RS" dirty="0" smtClean="0"/>
              <a:t>Digitalne mape</a:t>
            </a:r>
          </a:p>
          <a:p>
            <a:r>
              <a:rPr lang="sr-Latn-RS" dirty="0" smtClean="0"/>
              <a:t>Nemaju edukativan karakter</a:t>
            </a:r>
          </a:p>
          <a:p>
            <a:endParaRPr lang="sr-Latn-R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7887" y="1372729"/>
            <a:ext cx="4396339" cy="576262"/>
          </a:xfrm>
        </p:spPr>
        <p:txBody>
          <a:bodyPr/>
          <a:lstStyle/>
          <a:p>
            <a:r>
              <a:rPr lang="sr-Latn-RS" dirty="0" smtClean="0"/>
              <a:t>Predlog rešenja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1" y="3658689"/>
            <a:ext cx="5432114" cy="2924194"/>
          </a:xfr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5987887" y="1965279"/>
            <a:ext cx="6012524" cy="374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r-Latn-RS" dirty="0" smtClean="0"/>
              <a:t>Aplikacija za prikaz DDoS napada</a:t>
            </a:r>
          </a:p>
          <a:p>
            <a:r>
              <a:rPr lang="sr-Latn-RS" dirty="0" smtClean="0"/>
              <a:t>Prikaz dela interneta na kome se odvija napad i host-ova koji učestvuju u napadu </a:t>
            </a:r>
          </a:p>
          <a:p>
            <a:r>
              <a:rPr lang="sr-Latn-RS" dirty="0" smtClean="0"/>
              <a:t>Pomoć pri razumevanju koncepta DDoS napada</a:t>
            </a:r>
            <a:endParaRPr lang="sr-Latn-R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9" y="3658689"/>
            <a:ext cx="5597660" cy="29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083" y="757518"/>
            <a:ext cx="8947522" cy="1400530"/>
          </a:xfrm>
        </p:spPr>
        <p:txBody>
          <a:bodyPr/>
          <a:lstStyle/>
          <a:p>
            <a:r>
              <a:rPr lang="en-US" dirty="0" err="1" smtClean="0"/>
              <a:t>Implementacija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14" y="1983249"/>
            <a:ext cx="10278791" cy="4983608"/>
          </a:xfrm>
        </p:spPr>
        <p:txBody>
          <a:bodyPr/>
          <a:lstStyle/>
          <a:p>
            <a:r>
              <a:rPr lang="en-US" sz="2400" dirty="0" err="1" smtClean="0"/>
              <a:t>Jezik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okru</a:t>
            </a:r>
            <a:r>
              <a:rPr lang="sr-Latn-RS" sz="2400" dirty="0" smtClean="0"/>
              <a:t>ženje</a:t>
            </a:r>
            <a:endParaRPr lang="en-US" sz="2400" dirty="0" smtClean="0"/>
          </a:p>
          <a:p>
            <a:r>
              <a:rPr lang="en-US" sz="2400" dirty="0" err="1" smtClean="0"/>
              <a:t>Dizajn</a:t>
            </a:r>
            <a:endParaRPr lang="en-US" sz="2400" dirty="0" smtClean="0"/>
          </a:p>
          <a:p>
            <a:r>
              <a:rPr lang="en-US" sz="2400" dirty="0" err="1" smtClean="0"/>
              <a:t>Klase</a:t>
            </a:r>
            <a:endParaRPr lang="sr-Latn-RS" sz="2400" dirty="0" smtClean="0"/>
          </a:p>
          <a:p>
            <a:r>
              <a:rPr lang="sr-Latn-RS" sz="2400" dirty="0" smtClean="0"/>
              <a:t>Implementacija DDoS napada</a:t>
            </a:r>
            <a:endParaRPr lang="en-US" sz="24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9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215" y="862022"/>
            <a:ext cx="8947522" cy="1400530"/>
          </a:xfrm>
        </p:spPr>
        <p:txBody>
          <a:bodyPr/>
          <a:lstStyle/>
          <a:p>
            <a:pPr algn="ctr"/>
            <a:r>
              <a:rPr lang="sr-Latn-RS" dirty="0" smtClean="0"/>
              <a:t>Dizajn aplikacije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9" y="2595154"/>
            <a:ext cx="5595850" cy="352697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56" y="2595154"/>
            <a:ext cx="5945143" cy="3526972"/>
          </a:xfrm>
        </p:spPr>
      </p:pic>
    </p:spTree>
    <p:extLst>
      <p:ext uri="{BB962C8B-B14F-4D97-AF65-F5344CB8AC3E}">
        <p14:creationId xmlns:p14="http://schemas.microsoft.com/office/powerpoint/2010/main" val="6766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215" y="862022"/>
            <a:ext cx="8947522" cy="1400530"/>
          </a:xfrm>
        </p:spPr>
        <p:txBody>
          <a:bodyPr/>
          <a:lstStyle/>
          <a:p>
            <a:pPr algn="ctr"/>
            <a:r>
              <a:rPr lang="sr-Latn-RS" dirty="0" smtClean="0"/>
              <a:t>Dizajn aplikacije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7" y="2595154"/>
            <a:ext cx="5366702" cy="352697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1" y="2595154"/>
            <a:ext cx="5860869" cy="3526972"/>
          </a:xfrm>
        </p:spPr>
      </p:pic>
    </p:spTree>
    <p:extLst>
      <p:ext uri="{BB962C8B-B14F-4D97-AF65-F5344CB8AC3E}">
        <p14:creationId xmlns:p14="http://schemas.microsoft.com/office/powerpoint/2010/main" val="7554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pPr algn="ctr"/>
            <a:r>
              <a:rPr lang="sr-Latn-RS" dirty="0" smtClean="0"/>
              <a:t>Klase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6864" y="1565238"/>
            <a:ext cx="4200209" cy="4957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 smtClean="0"/>
              <a:t>- Klase host-ova:</a:t>
            </a:r>
          </a:p>
          <a:p>
            <a:r>
              <a:rPr lang="sr-Latn-RS" dirty="0" smtClean="0"/>
              <a:t>Bot</a:t>
            </a:r>
          </a:p>
          <a:p>
            <a:r>
              <a:rPr lang="sr-Latn-RS" dirty="0" smtClean="0"/>
              <a:t>BotMaster</a:t>
            </a:r>
          </a:p>
          <a:p>
            <a:r>
              <a:rPr lang="sr-Latn-RS" dirty="0" smtClean="0"/>
              <a:t>Server</a:t>
            </a:r>
          </a:p>
          <a:p>
            <a:r>
              <a:rPr lang="sr-Latn-RS" dirty="0" smtClean="0"/>
              <a:t>Internet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17575" y="1565238"/>
            <a:ext cx="4200209" cy="4957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sr-Latn-RS" dirty="0" smtClean="0"/>
              <a:t>- Forme:</a:t>
            </a:r>
          </a:p>
          <a:p>
            <a:r>
              <a:rPr lang="sr-Latn-RS" dirty="0" smtClean="0"/>
              <a:t>Glavna forma</a:t>
            </a:r>
          </a:p>
          <a:p>
            <a:r>
              <a:rPr lang="sr-Latn-RS" dirty="0" smtClean="0"/>
              <a:t>GUI</a:t>
            </a:r>
          </a:p>
          <a:p>
            <a:r>
              <a:rPr lang="sr-Latn-RS" dirty="0" smtClean="0"/>
              <a:t>Terminal</a:t>
            </a:r>
          </a:p>
          <a:p>
            <a:r>
              <a:rPr lang="sr-Latn-RS" dirty="0" smtClean="0"/>
              <a:t>Forme sajtova</a:t>
            </a:r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7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pPr algn="ctr"/>
            <a:r>
              <a:rPr lang="sr-Latn-RS" dirty="0" smtClean="0"/>
              <a:t>Implementacija DDoS napada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2491964"/>
            <a:ext cx="5507472" cy="3386321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11" y="2491963"/>
            <a:ext cx="5518423" cy="3386321"/>
          </a:xfrm>
        </p:spPr>
      </p:pic>
    </p:spTree>
    <p:extLst>
      <p:ext uri="{BB962C8B-B14F-4D97-AF65-F5344CB8AC3E}">
        <p14:creationId xmlns:p14="http://schemas.microsoft.com/office/powerpoint/2010/main" val="31221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193</TotalTime>
  <Words>145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DIZAJN I IMPLEMENTACIJA  INTERAKTIVNE APLIKACIJE ZA VIZUELNI  PRIKAZ DDOS NAPADA </vt:lpstr>
      <vt:lpstr>Uvod</vt:lpstr>
      <vt:lpstr>Razvoj DDoS napada</vt:lpstr>
      <vt:lpstr>Vizuelni prikaz DDoS napada </vt:lpstr>
      <vt:lpstr>Implementacija aplikacije</vt:lpstr>
      <vt:lpstr>Dizajn aplikacije</vt:lpstr>
      <vt:lpstr>Dizajn aplikacije</vt:lpstr>
      <vt:lpstr>Klase</vt:lpstr>
      <vt:lpstr>Implementacija DDoS napada</vt:lpstr>
      <vt:lpstr>Implementacija DDoS napada</vt:lpstr>
      <vt:lpstr>Zaključak</vt:lpstr>
      <vt:lpstr>Pitanja?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DIZAJN I IMPLEMENTACIJA  INTERAKTIVNE APLIKACIJE ZA VIZUELNI  PRIKAZ DDOS NAPADA </dc:title>
  <dc:creator>Aleksa</dc:creator>
  <cp:lastModifiedBy>Aleksa</cp:lastModifiedBy>
  <cp:revision>24</cp:revision>
  <dcterms:created xsi:type="dcterms:W3CDTF">2021-09-14T18:38:13Z</dcterms:created>
  <dcterms:modified xsi:type="dcterms:W3CDTF">2021-09-14T21:51:59Z</dcterms:modified>
</cp:coreProperties>
</file>